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</p:sldMasterIdLst>
  <p:notesMasterIdLst>
    <p:notesMasterId r:id="rId14"/>
  </p:notesMasterIdLst>
  <p:sldIdLst>
    <p:sldId id="362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A48"/>
    <a:srgbClr val="501000"/>
    <a:srgbClr val="7F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2299" autoAdjust="0"/>
  </p:normalViewPr>
  <p:slideViewPr>
    <p:cSldViewPr snapToGrid="0">
      <p:cViewPr varScale="1">
        <p:scale>
          <a:sx n="102" d="100"/>
          <a:sy n="102" d="100"/>
        </p:scale>
        <p:origin x="10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B0034-D04B-42CD-8126-0D5551AC2177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B2ED-1427-4032-A7BE-DA8FB2D83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4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3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9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69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9175038-9C70-3F87-55B2-CB09A36A84B6}"/>
              </a:ext>
            </a:extLst>
          </p:cNvPr>
          <p:cNvSpPr/>
          <p:nvPr userDrawn="1"/>
        </p:nvSpPr>
        <p:spPr>
          <a:xfrm>
            <a:off x="0" y="9525"/>
            <a:ext cx="12192000" cy="847725"/>
          </a:xfrm>
          <a:prstGeom prst="rect">
            <a:avLst/>
          </a:prstGeom>
          <a:gradFill flip="none" rotWithShape="1">
            <a:gsLst>
              <a:gs pos="100000">
                <a:srgbClr val="5ED061"/>
              </a:gs>
              <a:gs pos="0">
                <a:srgbClr val="3F7B31"/>
              </a:gs>
              <a:gs pos="67000">
                <a:srgbClr val="409B3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AA0576-8788-99DA-B465-1F5DE98A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71858"/>
            <a:ext cx="11077575" cy="509179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C30C5-D36B-EBE6-47E6-7C6A6FA1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0650"/>
            <a:ext cx="3200400" cy="365125"/>
          </a:xfrm>
        </p:spPr>
        <p:txBody>
          <a:bodyPr/>
          <a:lstStyle/>
          <a:p>
            <a:fld id="{0F403E04-0996-49F5-A7A9-C174FEF00B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18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0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8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8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3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0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BA6208F-5798-47D0-A4EA-554AF2943C4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45AB335-FE8C-4EA9-BA5B-1306EEE1D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9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12D91F7-C1E3-E4AC-8C6B-64D3467D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350" y="364374"/>
            <a:ext cx="9144000" cy="123582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React Mini Project </a:t>
            </a:r>
            <a:r>
              <a:rPr lang="ko-KR" altLang="en-US" sz="3200" dirty="0"/>
              <a:t>발표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9C8D6AF-FF4C-AD22-7100-C54D01DC3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375" y="1600200"/>
            <a:ext cx="9144000" cy="2723147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영화 </a:t>
            </a:r>
            <a:r>
              <a:rPr lang="en-US" altLang="ko-KR" sz="6000" dirty="0"/>
              <a:t>| </a:t>
            </a:r>
            <a:r>
              <a:rPr lang="ko-KR" altLang="en-US" sz="6000" dirty="0"/>
              <a:t>책 </a:t>
            </a:r>
            <a:r>
              <a:rPr lang="en-US" altLang="ko-KR" sz="6000" dirty="0"/>
              <a:t>| About Me</a:t>
            </a:r>
          </a:p>
          <a:p>
            <a:endParaRPr lang="en-US" altLang="ko-KR" sz="2800" dirty="0"/>
          </a:p>
          <a:p>
            <a:r>
              <a:rPr lang="ko-KR" altLang="en-US" sz="2800" dirty="0"/>
              <a:t>발표 날짜</a:t>
            </a:r>
            <a:r>
              <a:rPr lang="en-US" altLang="ko-KR" sz="2800" dirty="0"/>
              <a:t>: 2024. 12. 4</a:t>
            </a:r>
          </a:p>
          <a:p>
            <a:r>
              <a:rPr lang="ko-KR" altLang="en-US" sz="2800" dirty="0"/>
              <a:t>발표자</a:t>
            </a:r>
            <a:r>
              <a:rPr lang="en-US" altLang="ko-KR" sz="2800" dirty="0"/>
              <a:t>:  </a:t>
            </a:r>
          </a:p>
        </p:txBody>
      </p:sp>
    </p:spTree>
    <p:extLst>
      <p:ext uri="{BB962C8B-B14F-4D97-AF65-F5344CB8AC3E}">
        <p14:creationId xmlns:p14="http://schemas.microsoft.com/office/powerpoint/2010/main" val="240546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ACF63-2E15-85F2-E902-F7634687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4C5C080B-046E-2AD3-C6B3-C3225D94F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" y="1743958"/>
            <a:ext cx="11458575" cy="4774817"/>
          </a:xfrm>
        </p:spPr>
        <p:txBody>
          <a:bodyPr/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pPr lvl="1"/>
            <a:r>
              <a:rPr lang="en-US" altLang="ko-KR" dirty="0"/>
              <a:t>React</a:t>
            </a:r>
            <a:r>
              <a:rPr lang="ko-KR" altLang="en-US" dirty="0"/>
              <a:t>의 주요 기능</a:t>
            </a:r>
            <a:r>
              <a:rPr lang="en-US" altLang="ko-KR" dirty="0"/>
              <a:t>(</a:t>
            </a:r>
            <a:r>
              <a:rPr lang="en-US" altLang="ko-KR" dirty="0" err="1"/>
              <a:t>useState</a:t>
            </a:r>
            <a:r>
              <a:rPr lang="en-US" altLang="ko-KR" dirty="0"/>
              <a:t>, </a:t>
            </a:r>
            <a:r>
              <a:rPr lang="en-US" altLang="ko-KR" dirty="0" err="1"/>
              <a:t>useEffect</a:t>
            </a:r>
            <a:r>
              <a:rPr lang="en-US" altLang="ko-KR" dirty="0"/>
              <a:t>, props, </a:t>
            </a:r>
            <a:r>
              <a:rPr lang="ko-KR" altLang="en-US" dirty="0"/>
              <a:t>공유 상태 관리</a:t>
            </a:r>
            <a:r>
              <a:rPr lang="en-US" altLang="ko-KR" dirty="0"/>
              <a:t>…)</a:t>
            </a:r>
            <a:r>
              <a:rPr lang="ko-KR" altLang="en-US" dirty="0"/>
              <a:t>을 학습하고 실습</a:t>
            </a:r>
            <a:endParaRPr lang="en-US" altLang="ko-KR" dirty="0"/>
          </a:p>
          <a:p>
            <a:pPr lvl="1"/>
            <a:r>
              <a:rPr lang="ko-KR" altLang="en-US" dirty="0"/>
              <a:t>간단하고 직관적인 </a:t>
            </a:r>
            <a:r>
              <a:rPr lang="ko-KR" altLang="en-US" dirty="0" err="1"/>
              <a:t>웹애플리케이션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주요 메뉴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영화 목록 페이지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책 목록 페이지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AboutMe</a:t>
            </a:r>
            <a:r>
              <a:rPr lang="en-US" altLang="ko-KR" dirty="0"/>
              <a:t> </a:t>
            </a:r>
            <a:r>
              <a:rPr lang="ko-KR" altLang="en-US" dirty="0"/>
              <a:t>페이지 </a:t>
            </a:r>
            <a:r>
              <a:rPr lang="en-US" altLang="ko-KR" dirty="0"/>
              <a:t>(</a:t>
            </a:r>
            <a:r>
              <a:rPr lang="ko-KR" altLang="en-US" dirty="0"/>
              <a:t>개인 프로필 소개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613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668C2-6588-BDB8-1114-96677F54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</a:t>
            </a:r>
            <a:r>
              <a:rPr lang="en-US" altLang="ko-KR" dirty="0"/>
              <a:t> </a:t>
            </a:r>
            <a:r>
              <a:rPr lang="ko-KR" altLang="en-US" dirty="0"/>
              <a:t>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24D5FE-E825-A226-4870-1F8D8798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프론트앤드</a:t>
            </a:r>
            <a:r>
              <a:rPr lang="en-US" altLang="ko-KR" dirty="0"/>
              <a:t>: React.js</a:t>
            </a:r>
          </a:p>
          <a:p>
            <a:r>
              <a:rPr lang="ko-KR" altLang="en-US" dirty="0"/>
              <a:t>스타일링</a:t>
            </a:r>
            <a:r>
              <a:rPr lang="en-US" altLang="ko-KR" dirty="0"/>
              <a:t>: custom CSS</a:t>
            </a:r>
          </a:p>
          <a:p>
            <a:r>
              <a:rPr lang="ko-KR" altLang="en-US" dirty="0"/>
              <a:t>데이터 관리</a:t>
            </a:r>
            <a:r>
              <a:rPr lang="en-US" altLang="ko-KR" dirty="0"/>
              <a:t>: </a:t>
            </a:r>
            <a:r>
              <a:rPr lang="ko-KR" altLang="en-US" dirty="0"/>
              <a:t>로컬 스토리지</a:t>
            </a:r>
            <a:endParaRPr lang="en-US" altLang="ko-KR" dirty="0"/>
          </a:p>
          <a:p>
            <a:r>
              <a:rPr lang="ko-KR" altLang="en-US" dirty="0"/>
              <a:t>개발도구</a:t>
            </a:r>
            <a:endParaRPr lang="en-US" altLang="ko-KR" dirty="0"/>
          </a:p>
          <a:p>
            <a:pPr lvl="1"/>
            <a:r>
              <a:rPr lang="ko-KR" altLang="en-US" dirty="0"/>
              <a:t>코드편집기</a:t>
            </a:r>
            <a:r>
              <a:rPr lang="en-US" altLang="ko-KR" dirty="0"/>
              <a:t>: Visual Studio Code</a:t>
            </a:r>
          </a:p>
          <a:p>
            <a:pPr lvl="1"/>
            <a:r>
              <a:rPr lang="ko-KR" altLang="en-US" dirty="0"/>
              <a:t>패키지 관리</a:t>
            </a:r>
            <a:r>
              <a:rPr lang="en-US" altLang="ko-KR" dirty="0"/>
              <a:t>: Node.js, </a:t>
            </a:r>
            <a:r>
              <a:rPr lang="en-US" altLang="ko-KR" dirty="0" err="1"/>
              <a:t>npm</a:t>
            </a:r>
            <a:endParaRPr lang="en-US" altLang="ko-KR" dirty="0"/>
          </a:p>
          <a:p>
            <a:r>
              <a:rPr lang="ko-KR" altLang="en-US" dirty="0"/>
              <a:t>브라우저</a:t>
            </a:r>
            <a:r>
              <a:rPr lang="en-US" altLang="ko-KR" dirty="0"/>
              <a:t>: Google Chrome(</a:t>
            </a:r>
            <a:r>
              <a:rPr lang="ko-KR" altLang="en-US" dirty="0"/>
              <a:t>테스트 및 디버깅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4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44D3B-E315-62C6-5FED-3D113067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화면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3D1B9-E565-C588-7904-1BBA6950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421" y="2121408"/>
            <a:ext cx="10058400" cy="4050792"/>
          </a:xfrm>
        </p:spPr>
        <p:txBody>
          <a:bodyPr/>
          <a:lstStyle/>
          <a:p>
            <a:r>
              <a:rPr lang="ko-KR" altLang="en-US" dirty="0"/>
              <a:t>영화 페이지 </a:t>
            </a:r>
            <a:r>
              <a:rPr lang="en-US" altLang="ko-KR" dirty="0"/>
              <a:t>: </a:t>
            </a:r>
            <a:r>
              <a:rPr lang="ko-KR" altLang="en-US" dirty="0"/>
              <a:t>영화 목록과 상세보기 기능</a:t>
            </a:r>
            <a:r>
              <a:rPr lang="en-US" altLang="ko-KR" dirty="0"/>
              <a:t>. </a:t>
            </a:r>
            <a:r>
              <a:rPr lang="ko-KR" altLang="en-US" dirty="0"/>
              <a:t>사용자가 영화를 선택하여 그 영화의 상세정보를 확인 가능</a:t>
            </a:r>
            <a:r>
              <a:rPr lang="en-US" altLang="ko-KR" dirty="0"/>
              <a:t>. </a:t>
            </a:r>
            <a:r>
              <a:rPr lang="ko-KR" altLang="en-US" dirty="0"/>
              <a:t>검색창을 통해 검색해서 찾기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 페이지 </a:t>
            </a:r>
            <a:r>
              <a:rPr lang="en-US" altLang="ko-KR" dirty="0"/>
              <a:t>: </a:t>
            </a:r>
            <a:r>
              <a:rPr lang="ko-KR" altLang="en-US" dirty="0"/>
              <a:t>책 목록과 상세보기 기능</a:t>
            </a:r>
            <a:r>
              <a:rPr lang="en-US" altLang="ko-KR" dirty="0"/>
              <a:t>. </a:t>
            </a:r>
            <a:r>
              <a:rPr lang="ko-KR" altLang="en-US" dirty="0"/>
              <a:t>책을 선택하여 그 책의 상세정보를 확인 가능</a:t>
            </a:r>
            <a:r>
              <a:rPr lang="en-US" altLang="ko-KR" dirty="0"/>
              <a:t>. </a:t>
            </a:r>
            <a:r>
              <a:rPr lang="ko-KR" altLang="en-US" dirty="0"/>
              <a:t>검색창을 통해 검색해서 찾기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About Me : </a:t>
            </a:r>
            <a:r>
              <a:rPr lang="ko-KR" altLang="en-US" dirty="0"/>
              <a:t>개인 프로필 소개 페이지</a:t>
            </a:r>
            <a:r>
              <a:rPr lang="en-US" altLang="ko-KR" dirty="0"/>
              <a:t>. </a:t>
            </a:r>
            <a:r>
              <a:rPr lang="ko-KR" altLang="en-US" dirty="0"/>
              <a:t>간단한 소개와 프로필 이미지를 포함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79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B834-55A2-4E29-908B-B7562BB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주요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77ABC-C7E3-72B8-531A-9BF85393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en-US" altLang="ko-KR" dirty="0" err="1"/>
              <a:t>useState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저장</a:t>
            </a:r>
            <a:r>
              <a:rPr lang="en-US" altLang="ko-KR" dirty="0"/>
              <a:t>: </a:t>
            </a:r>
            <a:r>
              <a:rPr lang="en-US" altLang="ko-KR" dirty="0" err="1"/>
              <a:t>useEffect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컴포넌트 통신</a:t>
            </a:r>
            <a:r>
              <a:rPr lang="en-US" altLang="ko-KR" dirty="0"/>
              <a:t>: props </a:t>
            </a:r>
            <a:r>
              <a:rPr lang="ko-KR" altLang="en-US" dirty="0"/>
              <a:t>활용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6563B-6B86-A87C-F168-221A9E6258B6}"/>
              </a:ext>
            </a:extLst>
          </p:cNvPr>
          <p:cNvSpPr txBox="1"/>
          <p:nvPr/>
        </p:nvSpPr>
        <p:spPr>
          <a:xfrm>
            <a:off x="1176873" y="2505670"/>
            <a:ext cx="10282989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const</a:t>
            </a:r>
            <a:r>
              <a:rPr lang="ko-KR" altLang="en-US" dirty="0"/>
              <a:t> [</a:t>
            </a:r>
            <a:r>
              <a:rPr lang="ko-KR" altLang="en-US" dirty="0" err="1"/>
              <a:t>movies</a:t>
            </a:r>
            <a:r>
              <a:rPr lang="ko-KR" altLang="en-US" dirty="0"/>
              <a:t>, </a:t>
            </a:r>
            <a:r>
              <a:rPr lang="ko-KR" altLang="en-US" dirty="0" err="1"/>
              <a:t>setMovies</a:t>
            </a:r>
            <a:r>
              <a:rPr lang="ko-KR" altLang="en-US" dirty="0"/>
              <a:t>] = </a:t>
            </a:r>
            <a:r>
              <a:rPr lang="ko-KR" altLang="en-US" dirty="0" err="1"/>
              <a:t>useState</a:t>
            </a:r>
            <a:r>
              <a:rPr lang="ko-KR" altLang="en-US" dirty="0"/>
              <a:t>([]);</a:t>
            </a:r>
            <a:endParaRPr lang="en-US" altLang="ko-KR" dirty="0"/>
          </a:p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en-US" altLang="ko-KR" dirty="0"/>
              <a:t>[book</a:t>
            </a:r>
            <a:r>
              <a:rPr lang="ko-KR" altLang="en-US" dirty="0" err="1"/>
              <a:t>s</a:t>
            </a:r>
            <a:r>
              <a:rPr lang="ko-KR" altLang="en-US" dirty="0"/>
              <a:t>, </a:t>
            </a:r>
            <a:r>
              <a:rPr lang="ko-KR" altLang="en-US" dirty="0" err="1"/>
              <a:t>set</a:t>
            </a:r>
            <a:r>
              <a:rPr lang="en-US" altLang="ko-KR" dirty="0"/>
              <a:t>Book</a:t>
            </a:r>
            <a:r>
              <a:rPr lang="ko-KR" altLang="en-US" dirty="0" err="1"/>
              <a:t>s</a:t>
            </a:r>
            <a:r>
              <a:rPr lang="ko-KR" altLang="en-US" dirty="0"/>
              <a:t>] = </a:t>
            </a:r>
            <a:r>
              <a:rPr lang="ko-KR" altLang="en-US" dirty="0" err="1"/>
              <a:t>useState</a:t>
            </a:r>
            <a:r>
              <a:rPr lang="ko-KR" altLang="en-US" dirty="0"/>
              <a:t>([]);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DE1BC-FEBA-A831-9245-045F86C17242}"/>
              </a:ext>
            </a:extLst>
          </p:cNvPr>
          <p:cNvSpPr txBox="1"/>
          <p:nvPr/>
        </p:nvSpPr>
        <p:spPr>
          <a:xfrm>
            <a:off x="1176873" y="3306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영화 목록 및 책 목록 추가</a:t>
            </a:r>
            <a:r>
              <a:rPr lang="en-US" altLang="ko-KR" dirty="0"/>
              <a:t>,</a:t>
            </a:r>
            <a:r>
              <a:rPr lang="ko-KR" altLang="en-US" dirty="0"/>
              <a:t> 삭제 시 상태 업데이트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3A3FC-5B48-1AB7-EA4B-D2B57F7BC56A}"/>
              </a:ext>
            </a:extLst>
          </p:cNvPr>
          <p:cNvSpPr txBox="1"/>
          <p:nvPr/>
        </p:nvSpPr>
        <p:spPr>
          <a:xfrm>
            <a:off x="1176873" y="4215753"/>
            <a:ext cx="1028298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useEffect</a:t>
            </a:r>
            <a:r>
              <a:rPr lang="en-US" altLang="ko-KR" dirty="0"/>
              <a:t>(() =&gt; {  </a:t>
            </a:r>
            <a:r>
              <a:rPr lang="en-US" altLang="ko-KR" dirty="0" err="1"/>
              <a:t>setMovies</a:t>
            </a:r>
            <a:r>
              <a:rPr lang="en-US" altLang="ko-KR" dirty="0"/>
              <a:t>(</a:t>
            </a:r>
            <a:r>
              <a:rPr lang="en-US" altLang="ko-KR" dirty="0" err="1"/>
              <a:t>movieData</a:t>
            </a:r>
            <a:r>
              <a:rPr lang="en-US" altLang="ko-KR" dirty="0"/>
              <a:t>);  </a:t>
            </a:r>
            <a:r>
              <a:rPr lang="en-US" altLang="ko-KR" dirty="0" err="1"/>
              <a:t>setBooks</a:t>
            </a:r>
            <a:r>
              <a:rPr lang="en-US" altLang="ko-KR" dirty="0"/>
              <a:t>(</a:t>
            </a:r>
            <a:r>
              <a:rPr lang="en-US" altLang="ko-KR" dirty="0" err="1"/>
              <a:t>bookData</a:t>
            </a:r>
            <a:r>
              <a:rPr lang="en-US" altLang="ko-KR" dirty="0"/>
              <a:t>);}, []);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33523-C9F5-8165-85CB-7C6D390D8D2B}"/>
              </a:ext>
            </a:extLst>
          </p:cNvPr>
          <p:cNvSpPr txBox="1"/>
          <p:nvPr/>
        </p:nvSpPr>
        <p:spPr>
          <a:xfrm>
            <a:off x="1176872" y="5212830"/>
            <a:ext cx="1028298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MovieList</a:t>
            </a:r>
            <a:r>
              <a:rPr lang="en-US" altLang="ko-KR" dirty="0"/>
              <a:t> movies={movies} </a:t>
            </a:r>
            <a:r>
              <a:rPr lang="en-US" altLang="ko-KR" dirty="0" err="1"/>
              <a:t>onMovieSelect</a:t>
            </a:r>
            <a:r>
              <a:rPr lang="en-US" altLang="ko-KR" dirty="0"/>
              <a:t>={</a:t>
            </a:r>
            <a:r>
              <a:rPr lang="en-US" altLang="ko-KR" dirty="0" err="1"/>
              <a:t>handleMovieSelect</a:t>
            </a:r>
            <a:r>
              <a:rPr lang="en-US" altLang="ko-KR" dirty="0"/>
              <a:t>} /&gt;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167F3-272C-E2D8-AD8C-588553549C7E}"/>
              </a:ext>
            </a:extLst>
          </p:cNvPr>
          <p:cNvSpPr txBox="1"/>
          <p:nvPr/>
        </p:nvSpPr>
        <p:spPr>
          <a:xfrm>
            <a:off x="1176872" y="5685199"/>
            <a:ext cx="8391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`props`</a:t>
            </a:r>
            <a:r>
              <a:rPr lang="ko-KR" altLang="en-US" dirty="0"/>
              <a:t>를 사용하여 상위 컴포넌트에서 하위 컴포넌트로 데이터를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16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6CDB0-BFF8-7B11-B40F-6DE20FEF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영상</a:t>
            </a:r>
            <a:r>
              <a:rPr lang="en-US" altLang="ko-KR" dirty="0"/>
              <a:t>/</a:t>
            </a:r>
            <a:r>
              <a:rPr lang="ko-KR" altLang="en-US" dirty="0"/>
              <a:t>라이브 데모</a:t>
            </a:r>
          </a:p>
        </p:txBody>
      </p:sp>
      <p:pic>
        <p:nvPicPr>
          <p:cNvPr id="4" name="시연 영상">
            <a:hlinkClick r:id="" action="ppaction://media"/>
            <a:extLst>
              <a:ext uri="{FF2B5EF4-FFF2-40B4-BE49-F238E27FC236}">
                <a16:creationId xmlns:a16="http://schemas.microsoft.com/office/drawing/2014/main" id="{125C8D60-A0A9-0B33-523D-C59C88BA0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072" y="1861014"/>
            <a:ext cx="8932010" cy="47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BB494-7E9B-2434-E4A3-88BA9FC8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49C9B-F188-F9F9-3A03-6A232698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의 주요 개념 학습</a:t>
            </a:r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useState</a:t>
            </a:r>
            <a:r>
              <a:rPr lang="ko-KR" altLang="en-US" dirty="0"/>
              <a:t>와 </a:t>
            </a:r>
            <a:r>
              <a:rPr lang="en-US" altLang="ko-KR" dirty="0" err="1"/>
              <a:t>useEffect</a:t>
            </a:r>
            <a:r>
              <a:rPr lang="ko-KR" altLang="en-US" dirty="0"/>
              <a:t>를 사용한 상태 및 라이프사이클 관리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컴포넌트 재사용성 </a:t>
            </a:r>
            <a:r>
              <a:rPr lang="en-US" altLang="ko-KR" dirty="0"/>
              <a:t>: </a:t>
            </a:r>
            <a:r>
              <a:rPr lang="en-US" altLang="ko-KR" dirty="0" err="1"/>
              <a:t>BookList</a:t>
            </a:r>
            <a:r>
              <a:rPr lang="ko-KR" altLang="en-US" dirty="0"/>
              <a:t>와 </a:t>
            </a:r>
            <a:r>
              <a:rPr lang="en-US" altLang="ko-KR" dirty="0" err="1"/>
              <a:t>MovieList</a:t>
            </a:r>
            <a:r>
              <a:rPr lang="en-US" altLang="ko-KR" dirty="0"/>
              <a:t> </a:t>
            </a:r>
            <a:r>
              <a:rPr lang="ko-KR" altLang="en-US" dirty="0"/>
              <a:t>컴포넌트의 유사성 유지로 코드 효율성 증대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페이지 간 전환 </a:t>
            </a:r>
            <a:r>
              <a:rPr lang="en-US" altLang="ko-KR" dirty="0"/>
              <a:t>: </a:t>
            </a:r>
            <a:r>
              <a:rPr lang="ko-KR" altLang="en-US" dirty="0"/>
              <a:t>메뉴 클릭 시 페이지 전환을 통한 </a:t>
            </a:r>
            <a:r>
              <a:rPr lang="en-US" altLang="ko-KR" dirty="0"/>
              <a:t>SPA(Single Page Application) </a:t>
            </a:r>
            <a:r>
              <a:rPr lang="ko-KR" altLang="en-US" dirty="0"/>
              <a:t>구조 이해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4.</a:t>
            </a:r>
            <a:r>
              <a:rPr lang="ko-KR" altLang="en-US" dirty="0"/>
              <a:t>컴포넌트 간의 데이터 전달</a:t>
            </a:r>
            <a:r>
              <a:rPr lang="en-US" altLang="ko-KR" dirty="0"/>
              <a:t>(props)</a:t>
            </a:r>
          </a:p>
        </p:txBody>
      </p:sp>
    </p:spTree>
    <p:extLst>
      <p:ext uri="{BB962C8B-B14F-4D97-AF65-F5344CB8AC3E}">
        <p14:creationId xmlns:p14="http://schemas.microsoft.com/office/powerpoint/2010/main" val="321979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816D3-3392-65E5-F492-9CE8126D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9E93A-5A99-D0CE-9656-65F149AB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기능 확장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영화 목록과 책 목록에 내용을 추가하는 버튼을 넣어 </a:t>
            </a:r>
            <a:r>
              <a:rPr lang="en-US" altLang="ko-KR" dirty="0"/>
              <a:t>DB</a:t>
            </a:r>
            <a:r>
              <a:rPr lang="ko-KR" altLang="en-US" dirty="0"/>
              <a:t>에 더 추가하는 기능 추가 예정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영화와 책에 대한 평점 추가</a:t>
            </a:r>
            <a:r>
              <a:rPr lang="en-US" altLang="ko-KR" dirty="0"/>
              <a:t>(</a:t>
            </a:r>
            <a:r>
              <a:rPr lang="ko-KR" altLang="en-US" dirty="0"/>
              <a:t>지금처럼 별만 </a:t>
            </a:r>
            <a:r>
              <a:rPr lang="ko-KR" altLang="en-US" dirty="0" err="1"/>
              <a:t>있는게</a:t>
            </a:r>
            <a:r>
              <a:rPr lang="ko-KR" altLang="en-US" dirty="0"/>
              <a:t> 아닌 별을 넣고 </a:t>
            </a:r>
            <a:r>
              <a:rPr lang="ko-KR" altLang="en-US" dirty="0" err="1"/>
              <a:t>확인했을때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본인이 매긴 평점이 저장되는 형태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프로필 수정 기능 추가 </a:t>
            </a:r>
            <a:r>
              <a:rPr lang="en-US" altLang="ko-KR" dirty="0"/>
              <a:t>– </a:t>
            </a:r>
            <a:r>
              <a:rPr lang="ko-KR" altLang="en-US" dirty="0"/>
              <a:t>본인 프로필을 수정할 수 있게 </a:t>
            </a:r>
            <a:r>
              <a:rPr lang="en-US" altLang="ko-KR" dirty="0"/>
              <a:t>Detail</a:t>
            </a:r>
            <a:r>
              <a:rPr lang="ko-KR" altLang="en-US" dirty="0"/>
              <a:t>페이지와 </a:t>
            </a:r>
            <a:r>
              <a:rPr lang="en-US" altLang="ko-KR" dirty="0"/>
              <a:t>update </a:t>
            </a:r>
            <a:r>
              <a:rPr lang="ko-KR" altLang="en-US" dirty="0"/>
              <a:t>페이지 추가</a:t>
            </a:r>
            <a:endParaRPr lang="en-US" altLang="ko-KR" dirty="0"/>
          </a:p>
          <a:p>
            <a:r>
              <a:rPr lang="ko-KR" altLang="en-US" dirty="0"/>
              <a:t>성능 최적화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검색 시 비동기 처리 추가 검토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6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589448-F7C5-0B83-6303-3C6D9FC4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159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7D9E3B3467344489684DCF3A05DDD8" ma:contentTypeVersion="0" ma:contentTypeDescription="새 문서를 만듭니다." ma:contentTypeScope="" ma:versionID="927f0ad9e5aef7e6d1a7ece77225b9c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ccbc891ccf6c725020c7d69a281778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BA748-C3AA-401E-B279-1079A5E983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D22BC7-3CEE-401F-9876-7AE157BC23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228E77-8F6D-4F54-903C-5F4004DF0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4272</TotalTime>
  <Words>386</Words>
  <Application>Microsoft Office PowerPoint</Application>
  <PresentationFormat>와이드스크린</PresentationFormat>
  <Paragraphs>60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Rockwell</vt:lpstr>
      <vt:lpstr>Rockwell Condensed</vt:lpstr>
      <vt:lpstr>Wingdings</vt:lpstr>
      <vt:lpstr>목판</vt:lpstr>
      <vt:lpstr>React Mini Project 발표</vt:lpstr>
      <vt:lpstr>프로젝트 소개</vt:lpstr>
      <vt:lpstr>기술 스택</vt:lpstr>
      <vt:lpstr>프로젝트 화면 구성</vt:lpstr>
      <vt:lpstr>코드 주요 부분</vt:lpstr>
      <vt:lpstr>데모 영상/라이브 데모</vt:lpstr>
      <vt:lpstr>학습 내용</vt:lpstr>
      <vt:lpstr>확장성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Sunok Yang</dc:creator>
  <cp:lastModifiedBy>윤홍림</cp:lastModifiedBy>
  <cp:revision>329</cp:revision>
  <dcterms:created xsi:type="dcterms:W3CDTF">2024-08-02T06:10:10Z</dcterms:created>
  <dcterms:modified xsi:type="dcterms:W3CDTF">2024-12-04T07:40:43Z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0x010100137D9E3B3467344489684DCF3A05DDD8</vt:lpwstr>
  </property>
</Properties>
</file>